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DB9D7-C71A-0F4B-9D5D-32FB12FCDF13}" type="datetimeFigureOut">
              <a:rPr lang="fr-FR" smtClean="0"/>
              <a:t>8/07/22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3C18-37B6-5D44-9057-5FFC83A7268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SELEXINI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WP2</a:t>
            </a:r>
          </a:p>
          <a:p>
            <a:r>
              <a:rPr lang="fr-FR" dirty="0" smtClean="0"/>
              <a:t>Word </a:t>
            </a:r>
            <a:r>
              <a:rPr lang="fr-FR" dirty="0" err="1" smtClean="0"/>
              <a:t>sense</a:t>
            </a:r>
            <a:r>
              <a:rPr lang="fr-FR" dirty="0" smtClean="0"/>
              <a:t> and frame induction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Basic system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rich</a:t>
            </a:r>
            <a:r>
              <a:rPr lang="fr-FR" dirty="0" smtClean="0"/>
              <a:t> </a:t>
            </a:r>
            <a:r>
              <a:rPr lang="fr-FR" dirty="0" err="1" smtClean="0"/>
              <a:t>encoding</a:t>
            </a:r>
            <a:r>
              <a:rPr lang="fr-FR" dirty="0" smtClean="0"/>
              <a:t> of occurrences</a:t>
            </a:r>
          </a:p>
          <a:p>
            <a:pPr lvl="1"/>
            <a:r>
              <a:rPr lang="fr-FR" dirty="0" err="1" smtClean="0"/>
              <a:t>pretrained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model</a:t>
            </a:r>
          </a:p>
          <a:p>
            <a:pPr lvl="1"/>
            <a:r>
              <a:rPr lang="fr-FR" dirty="0" smtClean="0"/>
              <a:t>+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smtClean="0"/>
              <a:t>?</a:t>
            </a:r>
          </a:p>
          <a:p>
            <a:r>
              <a:rPr lang="fr-FR" dirty="0" smtClean="0"/>
              <a:t>induction via </a:t>
            </a:r>
            <a:r>
              <a:rPr lang="fr-FR" dirty="0" err="1" smtClean="0"/>
              <a:t>clustering</a:t>
            </a:r>
            <a:r>
              <a:rPr lang="fr-FR" dirty="0" smtClean="0"/>
              <a:t> of occurrences</a:t>
            </a:r>
          </a:p>
          <a:p>
            <a:pPr lvl="1"/>
            <a:r>
              <a:rPr lang="fr-FR" dirty="0" smtClean="0"/>
              <a:t>clusters of </a:t>
            </a:r>
            <a:r>
              <a:rPr lang="fr-FR" dirty="0" err="1" smtClean="0"/>
              <a:t>occ</a:t>
            </a:r>
            <a:r>
              <a:rPr lang="fr-FR" dirty="0" smtClean="0"/>
              <a:t>. of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lemma</a:t>
            </a:r>
            <a:endParaRPr lang="fr-FR" dirty="0" smtClean="0"/>
          </a:p>
          <a:p>
            <a:pPr lvl="2"/>
            <a:r>
              <a:rPr lang="fr-FR" dirty="0" smtClean="0"/>
              <a:t>=&gt; </a:t>
            </a:r>
            <a:r>
              <a:rPr lang="fr-FR" dirty="0" err="1" smtClean="0"/>
              <a:t>interpreted</a:t>
            </a:r>
            <a:r>
              <a:rPr lang="fr-FR" dirty="0" smtClean="0"/>
              <a:t> as </a:t>
            </a:r>
            <a:r>
              <a:rPr lang="fr-FR" dirty="0" err="1" smtClean="0"/>
              <a:t>word</a:t>
            </a:r>
            <a:r>
              <a:rPr lang="fr-FR" dirty="0" smtClean="0"/>
              <a:t> </a:t>
            </a:r>
            <a:r>
              <a:rPr lang="fr-FR" dirty="0" err="1" smtClean="0"/>
              <a:t>senses</a:t>
            </a:r>
            <a:endParaRPr lang="fr-FR" dirty="0" smtClean="0"/>
          </a:p>
          <a:p>
            <a:pPr lvl="1"/>
            <a:r>
              <a:rPr lang="fr-FR" dirty="0" smtClean="0"/>
              <a:t>clusters of </a:t>
            </a:r>
            <a:r>
              <a:rPr lang="fr-FR" dirty="0" err="1" smtClean="0"/>
              <a:t>senses</a:t>
            </a:r>
            <a:r>
              <a:rPr lang="fr-FR" dirty="0" smtClean="0"/>
              <a:t> + clusters of arguments</a:t>
            </a:r>
          </a:p>
          <a:p>
            <a:pPr lvl="2"/>
            <a:r>
              <a:rPr lang="fr-FR" dirty="0" smtClean="0"/>
              <a:t>=&gt; </a:t>
            </a:r>
            <a:r>
              <a:rPr lang="fr-FR" dirty="0" err="1" smtClean="0"/>
              <a:t>interpreted</a:t>
            </a:r>
            <a:r>
              <a:rPr lang="fr-FR" dirty="0" smtClean="0"/>
              <a:t> as "frames"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Challenge 1 : use </a:t>
            </a:r>
            <a:r>
              <a:rPr lang="fr-FR" dirty="0" err="1" smtClean="0"/>
              <a:t>lexicon</a:t>
            </a:r>
            <a:r>
              <a:rPr lang="fr-FR" dirty="0" smtClean="0"/>
              <a:t> as </a:t>
            </a:r>
            <a:r>
              <a:rPr lang="fr-FR" dirty="0" err="1" smtClean="0"/>
              <a:t>weak</a:t>
            </a:r>
            <a:r>
              <a:rPr lang="fr-FR" dirty="0" smtClean="0"/>
              <a:t> supervision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use in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lexicon</a:t>
            </a:r>
            <a:r>
              <a:rPr lang="fr-FR" dirty="0" smtClean="0"/>
              <a:t>(s)</a:t>
            </a:r>
          </a:p>
          <a:p>
            <a:pPr lvl="1"/>
            <a:r>
              <a:rPr lang="fr-FR" dirty="0" err="1" smtClean="0"/>
              <a:t>wiktionary</a:t>
            </a:r>
            <a:endParaRPr lang="fr-FR" dirty="0" smtClean="0"/>
          </a:p>
          <a:p>
            <a:r>
              <a:rPr lang="fr-FR" dirty="0" smtClean="0"/>
              <a:t>=&gt; </a:t>
            </a:r>
            <a:r>
              <a:rPr lang="fr-FR" dirty="0" err="1" smtClean="0"/>
              <a:t>semi-supervised</a:t>
            </a:r>
            <a:r>
              <a:rPr lang="fr-FR" dirty="0" smtClean="0"/>
              <a:t> </a:t>
            </a:r>
            <a:r>
              <a:rPr lang="fr-FR" dirty="0" err="1" smtClean="0"/>
              <a:t>clustering</a:t>
            </a:r>
            <a:endParaRPr lang="fr-FR" dirty="0" smtClean="0"/>
          </a:p>
          <a:p>
            <a:pPr lvl="1"/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constrained</a:t>
            </a:r>
            <a:r>
              <a:rPr lang="fr-FR" dirty="0" smtClean="0"/>
              <a:t> </a:t>
            </a:r>
            <a:r>
              <a:rPr lang="fr-FR" dirty="0" err="1" smtClean="0"/>
              <a:t>K-means</a:t>
            </a:r>
            <a:r>
              <a:rPr lang="fr-FR" dirty="0" smtClean="0"/>
              <a:t> or HAC</a:t>
            </a:r>
          </a:p>
          <a:p>
            <a:pPr lvl="2"/>
            <a:r>
              <a:rPr lang="fr-FR" dirty="0" err="1" smtClean="0"/>
              <a:t>must-link</a:t>
            </a:r>
            <a:r>
              <a:rPr lang="fr-FR" dirty="0" smtClean="0"/>
              <a:t> / </a:t>
            </a:r>
            <a:r>
              <a:rPr lang="fr-FR" dirty="0" err="1" smtClean="0"/>
              <a:t>cannot-link</a:t>
            </a:r>
            <a:r>
              <a:rPr lang="fr-FR" dirty="0" smtClean="0"/>
              <a:t> </a:t>
            </a:r>
            <a:r>
              <a:rPr lang="fr-FR" dirty="0" err="1" smtClean="0"/>
              <a:t>constraints</a:t>
            </a:r>
            <a:endParaRPr lang="fr-FR" dirty="0" smtClean="0"/>
          </a:p>
          <a:p>
            <a:pPr lvl="2"/>
            <a:r>
              <a:rPr lang="fr-FR" dirty="0" err="1" smtClean="0"/>
              <a:t>lexicon</a:t>
            </a:r>
            <a:r>
              <a:rPr lang="fr-FR" dirty="0" smtClean="0"/>
              <a:t> </a:t>
            </a:r>
            <a:r>
              <a:rPr lang="fr-FR" dirty="0" err="1" smtClean="0"/>
              <a:t>provides</a:t>
            </a:r>
            <a:r>
              <a:rPr lang="fr-FR" dirty="0" smtClean="0"/>
              <a:t> </a:t>
            </a:r>
            <a:r>
              <a:rPr lang="fr-FR" dirty="0" err="1" smtClean="0"/>
              <a:t>upper</a:t>
            </a:r>
            <a:r>
              <a:rPr lang="fr-FR" dirty="0" smtClean="0"/>
              <a:t> </a:t>
            </a:r>
            <a:r>
              <a:rPr lang="fr-FR" dirty="0" err="1" smtClean="0"/>
              <a:t>bound</a:t>
            </a:r>
            <a:r>
              <a:rPr lang="fr-FR" dirty="0" smtClean="0"/>
              <a:t> on </a:t>
            </a:r>
            <a:r>
              <a:rPr lang="fr-FR" dirty="0" err="1" smtClean="0"/>
              <a:t>number</a:t>
            </a:r>
            <a:r>
              <a:rPr lang="fr-FR" dirty="0" smtClean="0"/>
              <a:t> of clusters?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Challenge 2 : cluster </a:t>
            </a:r>
            <a:r>
              <a:rPr lang="fr-FR" dirty="0" err="1" smtClean="0"/>
              <a:t>structured</a:t>
            </a:r>
            <a:r>
              <a:rPr lang="fr-FR" dirty="0" smtClean="0"/>
              <a:t> </a:t>
            </a:r>
            <a:r>
              <a:rPr lang="fr-FR" dirty="0" err="1" smtClean="0"/>
              <a:t>objects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argumental</a:t>
            </a:r>
            <a:r>
              <a:rPr lang="fr-FR" dirty="0" smtClean="0"/>
              <a:t> structures</a:t>
            </a:r>
          </a:p>
          <a:p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Ustalov</a:t>
            </a:r>
            <a:r>
              <a:rPr lang="fr-FR" dirty="0" smtClean="0"/>
              <a:t> et al. 18 : </a:t>
            </a:r>
            <a:r>
              <a:rPr lang="fr-FR" dirty="0" err="1" smtClean="0"/>
              <a:t>clustering</a:t>
            </a:r>
            <a:r>
              <a:rPr lang="fr-FR" dirty="0" smtClean="0"/>
              <a:t> of SVO triples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121</Words>
  <Application>Microsoft Macintosh PowerPoint</Application>
  <PresentationFormat>Présentation à l'écran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SELEXINI</vt:lpstr>
      <vt:lpstr>Basic system</vt:lpstr>
      <vt:lpstr>Challenge 1 : use lexicon as weak supervision</vt:lpstr>
      <vt:lpstr>Challenge 2 : cluster structured objects</vt:lpstr>
    </vt:vector>
  </TitlesOfParts>
  <Company>inria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SELEXINI</dc:title>
  <dc:creator>Marie Candito</dc:creator>
  <cp:lastModifiedBy>Marie Candito</cp:lastModifiedBy>
  <cp:revision>2</cp:revision>
  <dcterms:created xsi:type="dcterms:W3CDTF">2022-07-08T07:18:40Z</dcterms:created>
  <dcterms:modified xsi:type="dcterms:W3CDTF">2022-07-08T10:10:58Z</dcterms:modified>
</cp:coreProperties>
</file>